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90" d="100"/>
          <a:sy n="190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 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742329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in </a:t>
            </a:r>
            <a:r>
              <a:rPr lang="en-US" dirty="0" smtClean="0"/>
              <a:t>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in </a:t>
            </a:r>
            <a:r>
              <a:rPr lang="en-US" dirty="0" smtClean="0"/>
              <a:t>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in </a:t>
            </a:r>
            <a:r>
              <a:rPr lang="en-US" dirty="0" smtClean="0"/>
              <a:t>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</a:t>
            </a:r>
            <a:r>
              <a:rPr lang="en-US" dirty="0" smtClean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</a:t>
            </a:r>
            <a:r>
              <a:rPr lang="en-US" dirty="0" smtClean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51463"/>
            <a:ext cx="8229600" cy="460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654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 end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Section Header or Final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additional</a:t>
            </a:r>
            <a:r>
              <a:rPr lang="en-US" dirty="0" smtClean="0"/>
              <a:t> information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mplate End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Section Header or Final Slide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6626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additional</a:t>
            </a:r>
            <a:r>
              <a:rPr lang="en-US" dirty="0" smtClean="0"/>
              <a:t> information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4B41-788F-2545-BAE5-0D8482C64570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tent Slide Template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IN TITLE CASE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in sentence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51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53"/>
            <a:ext cx="4752190" cy="904170"/>
          </a:xfrm>
        </p:spPr>
        <p:txBody>
          <a:bodyPr/>
          <a:lstStyle/>
          <a:p>
            <a:pPr algn="l"/>
            <a:r>
              <a:rPr lang="en-US" dirty="0" smtClean="0"/>
              <a:t>COLOR PALLETE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/>
          <a:lstStyle/>
          <a:p>
            <a:r>
              <a:rPr lang="en-US" dirty="0" smtClean="0"/>
              <a:t>For text, </a:t>
            </a:r>
            <a:r>
              <a:rPr lang="en-US" dirty="0" smtClean="0"/>
              <a:t>s</a:t>
            </a:r>
            <a:r>
              <a:rPr lang="en-US" dirty="0" smtClean="0"/>
              <a:t>hapes, and charts, select from the Theme Colors</a:t>
            </a:r>
            <a:endParaRPr lang="en-US" dirty="0"/>
          </a:p>
        </p:txBody>
      </p:sp>
      <p:pic>
        <p:nvPicPr>
          <p:cNvPr id="4" name="Picture 3" descr="Screen Shot 2017-07-20 at 11.34.0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064" y="2399631"/>
            <a:ext cx="1504989" cy="3484219"/>
          </a:xfrm>
          <a:prstGeom prst="rect">
            <a:avLst/>
          </a:prstGeom>
        </p:spPr>
      </p:pic>
      <p:pic>
        <p:nvPicPr>
          <p:cNvPr id="5" name="Picture 4" descr="Screen Shot 2017-07-20 at 11.35.05 AM.png"/>
          <p:cNvPicPr>
            <a:picLocks noChangeAspect="1"/>
          </p:cNvPicPr>
          <p:nvPr/>
        </p:nvPicPr>
        <p:blipFill>
          <a:blip r:embed="rId3"/>
          <a:srcRect b="4075"/>
          <a:stretch>
            <a:fillRect/>
          </a:stretch>
        </p:blipFill>
        <p:spPr>
          <a:xfrm>
            <a:off x="3786197" y="2399631"/>
            <a:ext cx="1276331" cy="39236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593473" y="3161631"/>
            <a:ext cx="855579" cy="327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2294" y="4070684"/>
            <a:ext cx="855579" cy="327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sco College Theme 1">
  <a:themeElements>
    <a:clrScheme name="Cisco College">
      <a:dk1>
        <a:srgbClr val="010101"/>
      </a:dk1>
      <a:lt1>
        <a:srgbClr val="FEFDFD"/>
      </a:lt1>
      <a:dk2>
        <a:srgbClr val="192C88"/>
      </a:dk2>
      <a:lt2>
        <a:srgbClr val="6E7073"/>
      </a:lt2>
      <a:accent1>
        <a:srgbClr val="152B8E"/>
      </a:accent1>
      <a:accent2>
        <a:srgbClr val="FFFFFF"/>
      </a:accent2>
      <a:accent3>
        <a:srgbClr val="818386"/>
      </a:accent3>
      <a:accent4>
        <a:srgbClr val="000000"/>
      </a:accent4>
      <a:accent5>
        <a:srgbClr val="122052"/>
      </a:accent5>
      <a:accent6>
        <a:srgbClr val="C1C1C1"/>
      </a:accent6>
      <a:hlink>
        <a:srgbClr val="152B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15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Cisco College 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COLOR PALLETE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Colegrove</dc:creator>
  <cp:lastModifiedBy>Lauren Colegrove</cp:lastModifiedBy>
  <cp:revision>6</cp:revision>
  <dcterms:created xsi:type="dcterms:W3CDTF">2017-07-20T15:48:50Z</dcterms:created>
  <dcterms:modified xsi:type="dcterms:W3CDTF">2017-07-20T16:51:06Z</dcterms:modified>
</cp:coreProperties>
</file>